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58"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96"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BE2C38D-F0E9-4B27-87F5-446449E29848}" type="datetimeFigureOut">
              <a:rPr kumimoji="1" lang="ja-JP" altLang="en-US" smtClean="0"/>
              <a:t>2009/6/24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EDA87D3-BDD6-48E3-B765-AE71F67F31F8}"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E2C38D-F0E9-4B27-87F5-446449E29848}" type="datetimeFigureOut">
              <a:rPr kumimoji="1" lang="ja-JP" altLang="en-US" smtClean="0"/>
              <a:t>2009/6/24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DA87D3-BDD6-48E3-B765-AE71F67F31F8}"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CKP</a:t>
            </a:r>
            <a:r>
              <a:rPr kumimoji="1" lang="ja-JP" altLang="en-US" dirty="0" smtClean="0"/>
              <a:t>とアートの関わりについて</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600" dirty="0" smtClean="0"/>
              <a:t>倉敷芸術科学大学</a:t>
            </a:r>
            <a:r>
              <a:rPr kumimoji="1" lang="en-US" altLang="ja-JP" sz="3600" dirty="0" smtClean="0"/>
              <a:t/>
            </a:r>
            <a:br>
              <a:rPr kumimoji="1" lang="en-US" altLang="ja-JP" sz="3600" dirty="0" smtClean="0"/>
            </a:br>
            <a:r>
              <a:rPr lang="ja-JP" altLang="en-US" sz="3600" dirty="0"/>
              <a:t>芸術</a:t>
            </a:r>
            <a:r>
              <a:rPr lang="ja-JP" altLang="en-US" sz="3600" dirty="0" smtClean="0"/>
              <a:t>学部ってこんなところ</a:t>
            </a:r>
            <a:endParaRPr kumimoji="1" lang="ja-JP" altLang="en-US" sz="3600" dirty="0"/>
          </a:p>
        </p:txBody>
      </p:sp>
      <p:pic>
        <p:nvPicPr>
          <p:cNvPr id="1026" name="Picture 2"/>
          <p:cNvPicPr>
            <a:picLocks noChangeAspect="1" noChangeArrowheads="1"/>
          </p:cNvPicPr>
          <p:nvPr/>
        </p:nvPicPr>
        <p:blipFill>
          <a:blip r:embed="rId2"/>
          <a:srcRect/>
          <a:stretch>
            <a:fillRect/>
          </a:stretch>
        </p:blipFill>
        <p:spPr bwMode="auto">
          <a:xfrm>
            <a:off x="1857356" y="1571612"/>
            <a:ext cx="5480039" cy="49597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KUSA.AC.JP – CKP </a:t>
            </a:r>
            <a:r>
              <a:rPr kumimoji="1" lang="ja-JP" altLang="en-US" sz="3600" dirty="0" smtClean="0"/>
              <a:t>とのコラボネタ？（１）</a:t>
            </a:r>
            <a:endParaRPr kumimoji="1" lang="ja-JP" altLang="en-US" sz="3600"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映像コンテンツ系のコラボレーション</a:t>
            </a:r>
            <a:r>
              <a:rPr lang="en-US" altLang="ja-JP" dirty="0" smtClean="0"/>
              <a:t>!?</a:t>
            </a:r>
          </a:p>
          <a:p>
            <a:pPr lvl="1"/>
            <a:r>
              <a:rPr lang="ja-JP" altLang="en-US" dirty="0"/>
              <a:t>プラス</a:t>
            </a:r>
            <a:r>
              <a:rPr lang="ja-JP" altLang="en-US" dirty="0" smtClean="0"/>
              <a:t>な点</a:t>
            </a:r>
            <a:endParaRPr lang="en-US" altLang="ja-JP" dirty="0" smtClean="0"/>
          </a:p>
          <a:p>
            <a:pPr lvl="2"/>
            <a:r>
              <a:rPr lang="ja-JP" altLang="en-US" dirty="0"/>
              <a:t>映像</a:t>
            </a:r>
            <a:r>
              <a:rPr lang="ja-JP" altLang="en-US" dirty="0" smtClean="0"/>
              <a:t>系、アニメーション系は力があります</a:t>
            </a:r>
            <a:endParaRPr lang="en-US" altLang="ja-JP" dirty="0" smtClean="0"/>
          </a:p>
          <a:p>
            <a:pPr lvl="3"/>
            <a:r>
              <a:rPr lang="en-US" altLang="ja-JP" dirty="0" smtClean="0"/>
              <a:t>NHK</a:t>
            </a:r>
            <a:r>
              <a:rPr lang="ja-JP" altLang="en-US" dirty="0" smtClean="0"/>
              <a:t>のデジスタにも何度か在学生の学生が取り上げられたことも</a:t>
            </a:r>
            <a:endParaRPr lang="en-US" altLang="ja-JP" dirty="0" smtClean="0"/>
          </a:p>
          <a:p>
            <a:pPr lvl="3"/>
            <a:r>
              <a:rPr lang="en-US" altLang="ja-JP" dirty="0" smtClean="0"/>
              <a:t>CM</a:t>
            </a:r>
            <a:r>
              <a:rPr lang="ja-JP" altLang="en-US" dirty="0" smtClean="0"/>
              <a:t>コンペやアニメーションコンペ応募も精力的</a:t>
            </a:r>
            <a:endParaRPr lang="en-US" altLang="ja-JP" dirty="0" smtClean="0"/>
          </a:p>
          <a:p>
            <a:pPr lvl="3"/>
            <a:r>
              <a:rPr lang="ja-JP" altLang="en-US" dirty="0" smtClean="0"/>
              <a:t>映像、アニメーションともに関西で現役の</a:t>
            </a:r>
            <a:r>
              <a:rPr lang="en-US" altLang="ja-JP" dirty="0" smtClean="0"/>
              <a:t>CM</a:t>
            </a:r>
            <a:r>
              <a:rPr lang="ja-JP" altLang="en-US" dirty="0" smtClean="0"/>
              <a:t>ディレクターやアニメーターを専任教員に迎えて教育</a:t>
            </a:r>
            <a:endParaRPr lang="en-US" altLang="ja-JP" dirty="0" smtClean="0"/>
          </a:p>
          <a:p>
            <a:pPr lvl="3"/>
            <a:r>
              <a:rPr lang="ja-JP" altLang="en-US" dirty="0" smtClean="0"/>
              <a:t>学科の両分野のトップは関西の人</a:t>
            </a:r>
            <a:endParaRPr lang="en-US" altLang="ja-JP" dirty="0" smtClean="0"/>
          </a:p>
          <a:p>
            <a:pPr lvl="2"/>
            <a:r>
              <a:rPr lang="ja-JP" altLang="en-US" dirty="0" smtClean="0"/>
              <a:t>学内で「虹のしくみ」を一般の人に説明するためのマルチメディア教材の高品質なアニメーションを作ったことも</a:t>
            </a:r>
            <a:endParaRPr lang="en-US" altLang="ja-JP" dirty="0" smtClean="0"/>
          </a:p>
          <a:p>
            <a:pPr lvl="1"/>
            <a:r>
              <a:rPr lang="ja-JP" altLang="en-US" dirty="0"/>
              <a:t>マイナス</a:t>
            </a:r>
            <a:r>
              <a:rPr lang="ja-JP" altLang="en-US" dirty="0" smtClean="0"/>
              <a:t>な</a:t>
            </a:r>
            <a:r>
              <a:rPr lang="ja-JP" altLang="en-US" dirty="0"/>
              <a:t>点</a:t>
            </a:r>
            <a:endParaRPr lang="en-US" altLang="ja-JP" dirty="0" smtClean="0"/>
          </a:p>
          <a:p>
            <a:pPr lvl="2"/>
            <a:r>
              <a:rPr lang="ja-JP" altLang="en-US" dirty="0" smtClean="0"/>
              <a:t>岡山の田舎の大学なので、大阪との距離が問題</a:t>
            </a:r>
            <a:endParaRPr lang="en-US" altLang="ja-JP" dirty="0" smtClean="0"/>
          </a:p>
          <a:p>
            <a:pPr lvl="3"/>
            <a:r>
              <a:rPr lang="ja-JP" altLang="en-US" dirty="0" smtClean="0"/>
              <a:t>特に学生</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a:t>KUSA.AC.JP – CKP </a:t>
            </a:r>
            <a:r>
              <a:rPr lang="ja-JP" altLang="en-US" sz="3600" dirty="0"/>
              <a:t>とのコラボネタ</a:t>
            </a:r>
            <a:r>
              <a:rPr lang="ja-JP" altLang="en-US" sz="3600" dirty="0" smtClean="0"/>
              <a:t>？（２）</a:t>
            </a:r>
            <a:endParaRPr kumimoji="1" lang="ja-JP" altLang="en-US" sz="3600"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プチなメディアアート系作品のアウトプット</a:t>
            </a:r>
            <a:r>
              <a:rPr kumimoji="1" lang="en-US" altLang="ja-JP" dirty="0" smtClean="0"/>
              <a:t>!?</a:t>
            </a:r>
          </a:p>
          <a:p>
            <a:pPr lvl="1"/>
            <a:r>
              <a:rPr lang="ja-JP" altLang="en-US" dirty="0" smtClean="0"/>
              <a:t>整いつつある </a:t>
            </a:r>
            <a:r>
              <a:rPr lang="en-US" altLang="ja-JP" dirty="0" smtClean="0"/>
              <a:t>Flash</a:t>
            </a:r>
            <a:r>
              <a:rPr lang="ja-JP" altLang="en-US" dirty="0"/>
              <a:t> </a:t>
            </a:r>
            <a:r>
              <a:rPr lang="en-US" altLang="ja-JP" dirty="0" smtClean="0"/>
              <a:t>/ AIR </a:t>
            </a:r>
            <a:r>
              <a:rPr lang="ja-JP" altLang="en-US" dirty="0" smtClean="0"/>
              <a:t>周りの要素技術</a:t>
            </a:r>
            <a:endParaRPr lang="en-US" altLang="ja-JP" dirty="0" smtClean="0"/>
          </a:p>
          <a:p>
            <a:pPr lvl="2"/>
            <a:r>
              <a:rPr kumimoji="1" lang="en-US" altLang="ja-JP" dirty="0" smtClean="0"/>
              <a:t>Flash 10 Player</a:t>
            </a:r>
          </a:p>
          <a:p>
            <a:pPr lvl="2"/>
            <a:r>
              <a:rPr lang="en-US" altLang="ja-JP" dirty="0"/>
              <a:t>IAMAS </a:t>
            </a:r>
            <a:r>
              <a:rPr lang="ja-JP" altLang="en-US" dirty="0"/>
              <a:t>発 </a:t>
            </a:r>
            <a:r>
              <a:rPr lang="en-US" altLang="ja-JP" dirty="0" smtClean="0"/>
              <a:t>Gainer</a:t>
            </a:r>
          </a:p>
          <a:p>
            <a:pPr lvl="2"/>
            <a:r>
              <a:rPr lang="en-US" altLang="ja-JP" dirty="0"/>
              <a:t>PIC </a:t>
            </a:r>
            <a:r>
              <a:rPr lang="ja-JP" altLang="en-US" dirty="0"/>
              <a:t>等の組み込みデバイス開発</a:t>
            </a:r>
            <a:r>
              <a:rPr lang="ja-JP" altLang="en-US" dirty="0" smtClean="0"/>
              <a:t>環境</a:t>
            </a:r>
            <a:endParaRPr lang="en-US" altLang="ja-JP" dirty="0" smtClean="0"/>
          </a:p>
          <a:p>
            <a:pPr lvl="2"/>
            <a:r>
              <a:rPr lang="en-US" dirty="0" smtClean="0"/>
              <a:t>RTMFP</a:t>
            </a:r>
            <a:r>
              <a:rPr lang="ja-JP" altLang="en-US" dirty="0"/>
              <a:t> </a:t>
            </a:r>
            <a:r>
              <a:rPr lang="en-US" dirty="0" smtClean="0"/>
              <a:t>(Real-Time Media Flow Protocol ) </a:t>
            </a:r>
            <a:r>
              <a:rPr lang="ja-JP" altLang="en-US" dirty="0" smtClean="0"/>
              <a:t>による </a:t>
            </a:r>
            <a:r>
              <a:rPr lang="en-US" altLang="ja-JP" dirty="0" smtClean="0"/>
              <a:t>P2P </a:t>
            </a:r>
            <a:r>
              <a:rPr lang="ja-JP" altLang="en-US" dirty="0" smtClean="0"/>
              <a:t>通信</a:t>
            </a:r>
            <a:endParaRPr lang="en-US" altLang="ja-JP" dirty="0" smtClean="0"/>
          </a:p>
          <a:p>
            <a:pPr lvl="3"/>
            <a:r>
              <a:rPr lang="ja-JP" altLang="en-US" dirty="0" smtClean="0"/>
              <a:t>音声と映像のリアルタイムコミュニケーション</a:t>
            </a:r>
            <a:endParaRPr lang="en-US" dirty="0" smtClean="0"/>
          </a:p>
          <a:p>
            <a:pPr lvl="2"/>
            <a:endParaRPr kumimoji="1" lang="en-US" altLang="ja-JP" dirty="0" smtClean="0"/>
          </a:p>
          <a:p>
            <a:pPr lvl="1"/>
            <a:r>
              <a:rPr lang="ja-JP" altLang="en-US" dirty="0" smtClean="0"/>
              <a:t>大学の教育制作環境</a:t>
            </a:r>
            <a:endParaRPr lang="en-US" altLang="ja-JP" dirty="0" smtClean="0"/>
          </a:p>
          <a:p>
            <a:pPr lvl="2"/>
            <a:r>
              <a:rPr lang="en-US" altLang="ja-JP" dirty="0" smtClean="0"/>
              <a:t>Flash </a:t>
            </a:r>
            <a:r>
              <a:rPr lang="ja-JP" altLang="en-US" dirty="0" smtClean="0"/>
              <a:t>ベースのコンテンツ制作教育</a:t>
            </a:r>
            <a:endParaRPr lang="en-US" altLang="ja-JP" dirty="0" smtClean="0"/>
          </a:p>
          <a:p>
            <a:pPr lvl="3"/>
            <a:r>
              <a:rPr lang="ja-JP" altLang="en-US" dirty="0" smtClean="0"/>
              <a:t>アニメーションやゲーム</a:t>
            </a:r>
            <a:endParaRPr lang="en-US" altLang="ja-JP" dirty="0" smtClean="0"/>
          </a:p>
          <a:p>
            <a:pPr lvl="2"/>
            <a:r>
              <a:rPr lang="ja-JP" altLang="en-US" dirty="0" smtClean="0"/>
              <a:t>センサーデバイスの活用教育</a:t>
            </a:r>
            <a:endParaRPr lang="en-US" altLang="ja-JP" dirty="0" smtClean="0"/>
          </a:p>
        </p:txBody>
      </p:sp>
      <p:pic>
        <p:nvPicPr>
          <p:cNvPr id="2050" name="Picture 2"/>
          <p:cNvPicPr>
            <a:picLocks noChangeAspect="1" noChangeArrowheads="1"/>
          </p:cNvPicPr>
          <p:nvPr/>
        </p:nvPicPr>
        <p:blipFill>
          <a:blip r:embed="rId2"/>
          <a:srcRect/>
          <a:stretch>
            <a:fillRect/>
          </a:stretch>
        </p:blipFill>
        <p:spPr bwMode="auto">
          <a:xfrm>
            <a:off x="5891242" y="4657746"/>
            <a:ext cx="2895600" cy="177165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929190" y="5715016"/>
            <a:ext cx="778128" cy="7857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a:t>KUSA.AC.JP – CKP </a:t>
            </a:r>
            <a:r>
              <a:rPr lang="ja-JP" altLang="en-US" sz="3600" dirty="0"/>
              <a:t>とのコラボネタ？</a:t>
            </a:r>
            <a:r>
              <a:rPr lang="ja-JP" altLang="en-US" sz="3600" dirty="0" smtClean="0"/>
              <a:t>（３）</a:t>
            </a:r>
            <a:endParaRPr kumimoji="1" lang="ja-JP" altLang="en-US" sz="3600" dirty="0"/>
          </a:p>
        </p:txBody>
      </p:sp>
      <p:sp>
        <p:nvSpPr>
          <p:cNvPr id="3" name="コンテンツ プレースホルダ 2"/>
          <p:cNvSpPr>
            <a:spLocks noGrp="1"/>
          </p:cNvSpPr>
          <p:nvPr>
            <p:ph idx="1"/>
          </p:nvPr>
        </p:nvSpPr>
        <p:spPr/>
        <p:txBody>
          <a:bodyPr/>
          <a:lstStyle/>
          <a:p>
            <a:r>
              <a:rPr kumimoji="1" lang="ja-JP" altLang="en-US" dirty="0" smtClean="0"/>
              <a:t>大学周辺の美術館</a:t>
            </a:r>
            <a:endParaRPr kumimoji="1" lang="en-US" altLang="ja-JP" dirty="0" smtClean="0"/>
          </a:p>
          <a:p>
            <a:pPr lvl="1"/>
            <a:r>
              <a:rPr kumimoji="1" lang="ja-JP" altLang="en-US" dirty="0" smtClean="0"/>
              <a:t>大原美術館</a:t>
            </a:r>
            <a:endParaRPr kumimoji="1" lang="en-US" altLang="ja-JP" dirty="0" smtClean="0"/>
          </a:p>
          <a:p>
            <a:pPr lvl="1"/>
            <a:r>
              <a:rPr kumimoji="1" lang="ja-JP" altLang="en-US" dirty="0" smtClean="0"/>
              <a:t>日本屈指の近現代系の私立美術館</a:t>
            </a:r>
            <a:endParaRPr kumimoji="1" lang="en-US" altLang="ja-JP" dirty="0" smtClean="0"/>
          </a:p>
          <a:p>
            <a:pPr lvl="1"/>
            <a:r>
              <a:rPr lang="ja-JP" altLang="en-US" dirty="0" smtClean="0"/>
              <a:t>教育面等から大原</a:t>
            </a:r>
            <a:r>
              <a:rPr lang="ja-JP" altLang="en-US" dirty="0" smtClean="0"/>
              <a:t>美術館といろいろなリレーションあり</a:t>
            </a:r>
            <a:endParaRPr lang="en-US" altLang="ja-JP" dirty="0" smtClean="0"/>
          </a:p>
          <a:p>
            <a:r>
              <a:rPr kumimoji="1" lang="ja-JP" altLang="en-US" dirty="0" smtClean="0"/>
              <a:t>先ほどの </a:t>
            </a:r>
            <a:r>
              <a:rPr kumimoji="1" lang="en-US" altLang="ja-JP" dirty="0" smtClean="0"/>
              <a:t>Giotto </a:t>
            </a:r>
            <a:r>
              <a:rPr lang="ja-JP" altLang="en-US" dirty="0" smtClean="0"/>
              <a:t>話</a:t>
            </a:r>
            <a:endParaRPr lang="en-US" altLang="ja-JP" dirty="0" smtClean="0"/>
          </a:p>
          <a:p>
            <a:pPr lvl="1"/>
            <a:r>
              <a:rPr kumimoji="1" lang="ja-JP" altLang="en-US" dirty="0" smtClean="0"/>
              <a:t>これの国内版になるような企画がないかなと。</a:t>
            </a:r>
            <a:endParaRPr kumimoji="1" lang="en-US" altLang="ja-JP" dirty="0" smtClean="0"/>
          </a:p>
          <a:p>
            <a:pPr lvl="2">
              <a:buNone/>
            </a:pPr>
            <a:r>
              <a:rPr kumimoji="1" lang="ja-JP" altLang="en-US" dirty="0" smtClean="0"/>
              <a:t>例） ・・・</a:t>
            </a:r>
            <a:endParaRPr kumimoji="1"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個人的には・・・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ギャラリーや美術館の「見える化」に興味</a:t>
            </a:r>
            <a:endParaRPr kumimoji="1" lang="en-US" altLang="ja-JP" dirty="0" smtClean="0"/>
          </a:p>
          <a:p>
            <a:pPr lvl="1"/>
            <a:r>
              <a:rPr lang="ja-JP" altLang="en-US" dirty="0"/>
              <a:t>美術関係者に</a:t>
            </a:r>
            <a:r>
              <a:rPr lang="ja-JP" altLang="en-US" dirty="0" smtClean="0"/>
              <a:t>は抵抗があるようだけど</a:t>
            </a:r>
            <a:endParaRPr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Flash Player</a:t>
            </a:r>
            <a:r>
              <a:rPr kumimoji="1" lang="ja-JP" altLang="en-US" dirty="0" smtClean="0"/>
              <a:t>上で</a:t>
            </a:r>
            <a:r>
              <a:rPr kumimoji="1" lang="en-US" altLang="ja-JP" dirty="0" smtClean="0"/>
              <a:t>p2p</a:t>
            </a:r>
            <a:r>
              <a:rPr kumimoji="1" lang="ja-JP" altLang="en-US" dirty="0" smtClean="0"/>
              <a:t>通信できる</a:t>
            </a:r>
            <a:r>
              <a:rPr kumimoji="1" lang="en-US" altLang="ja-JP" dirty="0" smtClean="0"/>
              <a:t/>
            </a:r>
            <a:br>
              <a:rPr kumimoji="1" lang="en-US" altLang="ja-JP" dirty="0" smtClean="0"/>
            </a:br>
            <a:r>
              <a:rPr lang="ja-JP" altLang="en-US" dirty="0" smtClean="0"/>
              <a:t>プラットフォーム</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en-US" altLang="ja-JP" dirty="0" smtClean="0"/>
              <a:t>Adobe</a:t>
            </a:r>
          </a:p>
          <a:p>
            <a:pPr lvl="1"/>
            <a:r>
              <a:rPr lang="en-US" dirty="0" smtClean="0"/>
              <a:t>RTMFP(Real-Time Media Flow Protocol )</a:t>
            </a:r>
            <a:endParaRPr lang="ja-JP" altLang="en-US" dirty="0" smtClean="0"/>
          </a:p>
          <a:p>
            <a:pPr lvl="1"/>
            <a:r>
              <a:rPr lang="en-US" dirty="0" smtClean="0"/>
              <a:t>Flash Player10, Adobe AIR1.5</a:t>
            </a:r>
            <a:r>
              <a:rPr lang="ja-JP" altLang="en-US" dirty="0" smtClean="0"/>
              <a:t>で利用可能なプロトコル</a:t>
            </a:r>
            <a:endParaRPr lang="en-US" altLang="ja-JP" dirty="0" smtClean="0"/>
          </a:p>
          <a:p>
            <a:pPr lvl="1"/>
            <a:r>
              <a:rPr lang="en-US" altLang="ja-JP" dirty="0" smtClean="0"/>
              <a:t>RTMFP</a:t>
            </a:r>
            <a:r>
              <a:rPr lang="ja-JP" altLang="en-US" dirty="0" smtClean="0"/>
              <a:t>の特徴</a:t>
            </a:r>
            <a:endParaRPr lang="en-US" altLang="ja-JP" dirty="0" smtClean="0"/>
          </a:p>
          <a:p>
            <a:pPr lvl="2"/>
            <a:r>
              <a:rPr lang="en-US" altLang="ja-JP" dirty="0" smtClean="0"/>
              <a:t>UDP</a:t>
            </a:r>
            <a:r>
              <a:rPr lang="ja-JP" altLang="en-US" dirty="0" smtClean="0"/>
              <a:t>ベースによる通信のため低遅延（</a:t>
            </a:r>
            <a:r>
              <a:rPr lang="en-US" altLang="ja-JP" dirty="0" smtClean="0"/>
              <a:t>RTMP</a:t>
            </a:r>
            <a:r>
              <a:rPr lang="ja-JP" altLang="en-US" dirty="0" smtClean="0"/>
              <a:t>は</a:t>
            </a:r>
            <a:r>
              <a:rPr lang="en-US" altLang="ja-JP" dirty="0" smtClean="0"/>
              <a:t>TCP</a:t>
            </a:r>
            <a:r>
              <a:rPr lang="ja-JP" altLang="en-US" dirty="0" smtClean="0"/>
              <a:t>ベース） </a:t>
            </a:r>
          </a:p>
          <a:p>
            <a:pPr lvl="2"/>
            <a:r>
              <a:rPr lang="ja-JP" altLang="en-US" dirty="0" smtClean="0"/>
              <a:t>サーバを介さない</a:t>
            </a:r>
            <a:r>
              <a:rPr lang="en-US" altLang="ja-JP" dirty="0" smtClean="0"/>
              <a:t>P2P</a:t>
            </a:r>
            <a:r>
              <a:rPr lang="ja-JP" altLang="en-US" dirty="0" smtClean="0"/>
              <a:t>によるピア間での直接通信。 </a:t>
            </a:r>
          </a:p>
          <a:p>
            <a:pPr lvl="2"/>
            <a:r>
              <a:rPr lang="ja-JP" altLang="en-US" dirty="0" smtClean="0"/>
              <a:t>優先度付きデータの利用（映像と音声を両方利用する場合、音声データの通信を優先的に低遅延で通信できる</a:t>
            </a:r>
            <a:endParaRPr lang="en-US" altLang="ja-JP" dirty="0" smtClean="0"/>
          </a:p>
          <a:p>
            <a:pPr lvl="1"/>
            <a:r>
              <a:rPr lang="ja-JP" altLang="en-US" dirty="0" smtClean="0"/>
              <a:t>音声と映像のリアルタイムコミュニケーション</a:t>
            </a:r>
            <a:r>
              <a:rPr lang="ja-JP" altLang="en-US" dirty="0"/>
              <a:t>手段</a:t>
            </a:r>
            <a:endParaRPr lang="en-US" altLang="ja-JP" dirty="0"/>
          </a:p>
          <a:p>
            <a:pPr lvl="2">
              <a:buNone/>
            </a:pPr>
            <a:r>
              <a:rPr lang="en-US" altLang="ja-JP" dirty="0"/>
              <a:t>	</a:t>
            </a:r>
            <a:endParaRPr lang="ja-JP" altLang="en-US" dirty="0" smtClean="0"/>
          </a:p>
          <a:p>
            <a:pPr lvl="1"/>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 of books design template</Template>
  <TotalTime>85</TotalTime>
  <Words>374</Words>
  <Application>Microsoft Office PowerPoint</Application>
  <PresentationFormat>画面に合わせる (4:3)</PresentationFormat>
  <Paragraphs>48</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CKPとアートの関わりについて</vt:lpstr>
      <vt:lpstr>倉敷芸術科学大学 芸術学部ってこんなところ</vt:lpstr>
      <vt:lpstr>KUSA.AC.JP – CKP とのコラボネタ？（１）</vt:lpstr>
      <vt:lpstr>KUSA.AC.JP – CKP とのコラボネタ？（２）</vt:lpstr>
      <vt:lpstr>KUSA.AC.JP – CKP とのコラボネタ？（３）</vt:lpstr>
      <vt:lpstr>個人的には・・・</vt:lpstr>
      <vt:lpstr>Flash Player上でp2p通信できる プラットフォーム</vt:lpstr>
    </vt:vector>
  </TitlesOfParts>
  <Company>倉敷芸術科学大学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CKPとアートの関わりについて</dc:title>
  <dc:creator>馬場　始三</dc:creator>
  <cp:lastModifiedBy>馬場　始三</cp:lastModifiedBy>
  <cp:revision>5</cp:revision>
  <dcterms:created xsi:type="dcterms:W3CDTF">2009-06-24T13:14:42Z</dcterms:created>
  <dcterms:modified xsi:type="dcterms:W3CDTF">2009-06-24T14:40:22Z</dcterms:modified>
</cp:coreProperties>
</file>